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61" r:id="rId5"/>
    <p:sldId id="262" r:id="rId6"/>
    <p:sldId id="263" r:id="rId7"/>
    <p:sldId id="265" r:id="rId8"/>
    <p:sldId id="267" r:id="rId9"/>
    <p:sldId id="266" r:id="rId10"/>
    <p:sldId id="268" r:id="rId11"/>
    <p:sldId id="269" r:id="rId12"/>
    <p:sldId id="270" r:id="rId13"/>
    <p:sldId id="271" r:id="rId14"/>
    <p:sldId id="272" r:id="rId15"/>
    <p:sldId id="273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8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26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9215D-7F8B-4318-BFD9-EC204FEC59C9}" type="datetimeFigureOut">
              <a:rPr lang="ko-KR" altLang="en-US" smtClean="0"/>
              <a:t>2023-08-11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12212-65DE-49AE-A330-4DFE7140A8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58507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9215D-7F8B-4318-BFD9-EC204FEC59C9}" type="datetimeFigureOut">
              <a:rPr lang="ko-KR" altLang="en-US" smtClean="0"/>
              <a:t>2023-08-11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12212-65DE-49AE-A330-4DFE7140A8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87269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9215D-7F8B-4318-BFD9-EC204FEC59C9}" type="datetimeFigureOut">
              <a:rPr lang="ko-KR" altLang="en-US" smtClean="0"/>
              <a:t>2023-08-11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12212-65DE-49AE-A330-4DFE7140A8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68789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9215D-7F8B-4318-BFD9-EC204FEC59C9}" type="datetimeFigureOut">
              <a:rPr lang="ko-KR" altLang="en-US" smtClean="0"/>
              <a:t>2023-08-11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12212-65DE-49AE-A330-4DFE7140A8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42998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9215D-7F8B-4318-BFD9-EC204FEC59C9}" type="datetimeFigureOut">
              <a:rPr lang="ko-KR" altLang="en-US" smtClean="0"/>
              <a:t>2023-08-11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12212-65DE-49AE-A330-4DFE7140A8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32216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9215D-7F8B-4318-BFD9-EC204FEC59C9}" type="datetimeFigureOut">
              <a:rPr lang="ko-KR" altLang="en-US" smtClean="0"/>
              <a:t>2023-08-11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12212-65DE-49AE-A330-4DFE7140A8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4398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9215D-7F8B-4318-BFD9-EC204FEC59C9}" type="datetimeFigureOut">
              <a:rPr lang="ko-KR" altLang="en-US" smtClean="0"/>
              <a:t>2023-08-11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12212-65DE-49AE-A330-4DFE7140A8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75764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9215D-7F8B-4318-BFD9-EC204FEC59C9}" type="datetimeFigureOut">
              <a:rPr lang="ko-KR" altLang="en-US" smtClean="0"/>
              <a:t>2023-08-11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12212-65DE-49AE-A330-4DFE7140A8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79418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9215D-7F8B-4318-BFD9-EC204FEC59C9}" type="datetimeFigureOut">
              <a:rPr lang="ko-KR" altLang="en-US" smtClean="0"/>
              <a:t>2023-08-11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12212-65DE-49AE-A330-4DFE7140A8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22817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9215D-7F8B-4318-BFD9-EC204FEC59C9}" type="datetimeFigureOut">
              <a:rPr lang="ko-KR" altLang="en-US" smtClean="0"/>
              <a:t>2023-08-11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12212-65DE-49AE-A330-4DFE7140A8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71092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9215D-7F8B-4318-BFD9-EC204FEC59C9}" type="datetimeFigureOut">
              <a:rPr lang="ko-KR" altLang="en-US" smtClean="0"/>
              <a:t>2023-08-11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12212-65DE-49AE-A330-4DFE7140A8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86660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E9215D-7F8B-4318-BFD9-EC204FEC59C9}" type="datetimeFigureOut">
              <a:rPr lang="ko-KR" altLang="en-US" smtClean="0"/>
              <a:t>2023-08-11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F12212-65DE-49AE-A330-4DFE7140A8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1639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826052" y="1891430"/>
            <a:ext cx="453989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dirty="0" smtClean="0">
                <a:latin typeface="+mj-lt"/>
              </a:rPr>
              <a:t>We! Skiy </a:t>
            </a:r>
            <a:r>
              <a:rPr lang="ko-KR" altLang="en-US" sz="4000" b="1" dirty="0" smtClean="0">
                <a:latin typeface="+mj-lt"/>
              </a:rPr>
              <a:t>분석설계</a:t>
            </a:r>
            <a:endParaRPr lang="ko-KR" altLang="en-US" sz="4000" b="1" dirty="0">
              <a:latin typeface="+mj-lt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416000" y="3425400"/>
            <a:ext cx="9360000" cy="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6769775" y="4258684"/>
            <a:ext cx="40062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+mj-lt"/>
              </a:rPr>
              <a:t>■ 프론트엔드</a:t>
            </a:r>
            <a:r>
              <a:rPr lang="en-US" altLang="ko-KR" sz="2400" dirty="0" smtClean="0">
                <a:latin typeface="+mj-lt"/>
              </a:rPr>
              <a:t>_</a:t>
            </a:r>
            <a:r>
              <a:rPr lang="ko-KR" altLang="en-US" sz="2400" dirty="0" smtClean="0">
                <a:latin typeface="+mj-lt"/>
              </a:rPr>
              <a:t>김윤민</a:t>
            </a:r>
            <a:r>
              <a:rPr lang="en-US" altLang="ko-KR" sz="2400" dirty="0" smtClean="0">
                <a:latin typeface="+mj-lt"/>
              </a:rPr>
              <a:t>_6510</a:t>
            </a:r>
            <a:endParaRPr lang="ko-KR" altLang="en-US" sz="2400" dirty="0">
              <a:latin typeface="+mj-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680555" y="4807231"/>
            <a:ext cx="20954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+mj-lt"/>
              </a:rPr>
              <a:t>■ </a:t>
            </a:r>
            <a:r>
              <a:rPr lang="en-US" altLang="ko-KR" sz="2400" dirty="0" smtClean="0">
                <a:latin typeface="+mj-lt"/>
              </a:rPr>
              <a:t>2023.08.10</a:t>
            </a:r>
            <a:endParaRPr lang="ko-KR" alt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439795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38854" y="1016573"/>
            <a:ext cx="11952000" cy="58320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336000" y="889590"/>
            <a:ext cx="11520000" cy="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96557" y="220142"/>
            <a:ext cx="44743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latin typeface="+mj-lt"/>
              </a:rPr>
              <a:t>■ 메인 </a:t>
            </a:r>
            <a:r>
              <a:rPr lang="ko-KR" altLang="en-US" sz="2400" b="1" dirty="0" smtClean="0">
                <a:latin typeface="+mj-lt"/>
              </a:rPr>
              <a:t>화면 </a:t>
            </a:r>
            <a:r>
              <a:rPr lang="en-US" altLang="ko-KR" sz="2400" b="1" dirty="0" smtClean="0">
                <a:latin typeface="+mj-lt"/>
              </a:rPr>
              <a:t>(3)</a:t>
            </a:r>
            <a:r>
              <a:rPr lang="ko-KR" altLang="en-US" sz="2400" b="1" dirty="0" smtClean="0">
                <a:latin typeface="+mj-lt"/>
              </a:rPr>
              <a:t> </a:t>
            </a:r>
            <a:r>
              <a:rPr lang="en-US" altLang="ko-KR" sz="2400" b="1" dirty="0"/>
              <a:t>– </a:t>
            </a:r>
            <a:r>
              <a:rPr lang="ko-KR" altLang="en-US" sz="2400" b="1" dirty="0"/>
              <a:t>화면 </a:t>
            </a:r>
            <a:r>
              <a:rPr lang="ko-KR" altLang="en-US" sz="2400" b="1" dirty="0" smtClean="0"/>
              <a:t>구상도</a:t>
            </a:r>
            <a:endParaRPr lang="ko-KR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9321413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38854" y="1016573"/>
            <a:ext cx="11952000" cy="58320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336000" y="889590"/>
            <a:ext cx="11520000" cy="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96557" y="220142"/>
            <a:ext cx="44743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latin typeface="+mj-lt"/>
              </a:rPr>
              <a:t>■ 메인 </a:t>
            </a:r>
            <a:r>
              <a:rPr lang="ko-KR" altLang="en-US" sz="2400" b="1" dirty="0" smtClean="0">
                <a:latin typeface="+mj-lt"/>
              </a:rPr>
              <a:t>화면 </a:t>
            </a:r>
            <a:r>
              <a:rPr lang="en-US" altLang="ko-KR" sz="2400" b="1" dirty="0" smtClean="0">
                <a:latin typeface="+mj-lt"/>
              </a:rPr>
              <a:t>(3)</a:t>
            </a:r>
            <a:r>
              <a:rPr lang="ko-KR" altLang="en-US" sz="2400" b="1" dirty="0" smtClean="0">
                <a:latin typeface="+mj-lt"/>
              </a:rPr>
              <a:t> </a:t>
            </a:r>
            <a:r>
              <a:rPr lang="en-US" altLang="ko-KR" sz="2400" b="1" dirty="0"/>
              <a:t>– </a:t>
            </a:r>
            <a:r>
              <a:rPr lang="ko-KR" altLang="en-US" sz="2400" b="1" dirty="0"/>
              <a:t>화면 </a:t>
            </a:r>
            <a:r>
              <a:rPr lang="ko-KR" altLang="en-US" sz="2400" b="1" dirty="0" smtClean="0"/>
              <a:t>구상도</a:t>
            </a:r>
            <a:endParaRPr lang="ko-KR" altLang="en-US" sz="2400" b="1" dirty="0"/>
          </a:p>
        </p:txBody>
      </p:sp>
      <p:sp>
        <p:nvSpPr>
          <p:cNvPr id="7" name="직사각형 6"/>
          <p:cNvSpPr/>
          <p:nvPr/>
        </p:nvSpPr>
        <p:spPr>
          <a:xfrm>
            <a:off x="141405" y="1026089"/>
            <a:ext cx="11953188" cy="5811813"/>
          </a:xfrm>
          <a:prstGeom prst="rect">
            <a:avLst/>
          </a:prstGeom>
          <a:solidFill>
            <a:schemeClr val="tx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5260160" y="1131216"/>
            <a:ext cx="1659117" cy="58446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Logo</a:t>
            </a:r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388073" y="1281260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Button_1</a:t>
            </a:r>
            <a:endParaRPr lang="ko-KR" altLang="en-US" sz="1100" dirty="0"/>
          </a:p>
        </p:txBody>
      </p:sp>
      <p:sp>
        <p:nvSpPr>
          <p:cNvPr id="10" name="직사각형 9"/>
          <p:cNvSpPr/>
          <p:nvPr/>
        </p:nvSpPr>
        <p:spPr>
          <a:xfrm>
            <a:off x="1415595" y="1281260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Button_2</a:t>
            </a:r>
            <a:endParaRPr lang="ko-KR" altLang="en-US" sz="1100" dirty="0"/>
          </a:p>
        </p:txBody>
      </p:sp>
      <p:sp>
        <p:nvSpPr>
          <p:cNvPr id="11" name="직사각형 10"/>
          <p:cNvSpPr/>
          <p:nvPr/>
        </p:nvSpPr>
        <p:spPr>
          <a:xfrm>
            <a:off x="11016794" y="1281260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Button_3</a:t>
            </a:r>
            <a:endParaRPr lang="ko-KR" altLang="en-US" sz="1100" dirty="0"/>
          </a:p>
        </p:txBody>
      </p:sp>
      <p:sp>
        <p:nvSpPr>
          <p:cNvPr id="12" name="직사각형 11"/>
          <p:cNvSpPr/>
          <p:nvPr/>
        </p:nvSpPr>
        <p:spPr>
          <a:xfrm>
            <a:off x="895546" y="1955789"/>
            <a:ext cx="10473180" cy="384687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Image_5</a:t>
            </a:r>
            <a:endParaRPr lang="ko-KR" altLang="en-US" dirty="0"/>
          </a:p>
        </p:txBody>
      </p:sp>
      <p:sp>
        <p:nvSpPr>
          <p:cNvPr id="13" name="직사각형 12"/>
          <p:cNvSpPr/>
          <p:nvPr/>
        </p:nvSpPr>
        <p:spPr>
          <a:xfrm>
            <a:off x="5260159" y="6063056"/>
            <a:ext cx="1659117" cy="58446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Button_4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979295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38854" y="1016573"/>
            <a:ext cx="11952000" cy="58320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336000" y="889590"/>
            <a:ext cx="11520000" cy="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96557" y="220142"/>
            <a:ext cx="44743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latin typeface="+mj-lt"/>
              </a:rPr>
              <a:t>■ 메인 </a:t>
            </a:r>
            <a:r>
              <a:rPr lang="ko-KR" altLang="en-US" sz="2400" b="1" dirty="0" smtClean="0">
                <a:latin typeface="+mj-lt"/>
              </a:rPr>
              <a:t>화면 </a:t>
            </a:r>
            <a:r>
              <a:rPr lang="en-US" altLang="ko-KR" sz="2400" b="1" dirty="0" smtClean="0">
                <a:latin typeface="+mj-lt"/>
              </a:rPr>
              <a:t>(3)</a:t>
            </a:r>
            <a:r>
              <a:rPr lang="ko-KR" altLang="en-US" sz="2400" b="1" dirty="0" smtClean="0">
                <a:latin typeface="+mj-lt"/>
              </a:rPr>
              <a:t> </a:t>
            </a:r>
            <a:r>
              <a:rPr lang="en-US" altLang="ko-KR" sz="2400" b="1" dirty="0"/>
              <a:t>– </a:t>
            </a:r>
            <a:r>
              <a:rPr lang="ko-KR" altLang="en-US" sz="2400" b="1" dirty="0"/>
              <a:t>화면 </a:t>
            </a:r>
            <a:r>
              <a:rPr lang="ko-KR" altLang="en-US" sz="2400" b="1" dirty="0" smtClean="0"/>
              <a:t>구상도</a:t>
            </a:r>
            <a:endParaRPr lang="ko-KR" altLang="en-US" sz="2400" b="1" dirty="0"/>
          </a:p>
        </p:txBody>
      </p:sp>
      <p:sp>
        <p:nvSpPr>
          <p:cNvPr id="7" name="직사각형 6"/>
          <p:cNvSpPr/>
          <p:nvPr/>
        </p:nvSpPr>
        <p:spPr>
          <a:xfrm>
            <a:off x="141405" y="1026089"/>
            <a:ext cx="11953188" cy="5811813"/>
          </a:xfrm>
          <a:prstGeom prst="rect">
            <a:avLst/>
          </a:prstGeom>
          <a:solidFill>
            <a:schemeClr val="tx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5260160" y="1131216"/>
            <a:ext cx="1659117" cy="58446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Logo</a:t>
            </a:r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388073" y="1281260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Button_1</a:t>
            </a:r>
            <a:endParaRPr lang="ko-KR" altLang="en-US" sz="1100" dirty="0"/>
          </a:p>
        </p:txBody>
      </p:sp>
      <p:sp>
        <p:nvSpPr>
          <p:cNvPr id="10" name="직사각형 9"/>
          <p:cNvSpPr/>
          <p:nvPr/>
        </p:nvSpPr>
        <p:spPr>
          <a:xfrm>
            <a:off x="1415595" y="1281260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Button_2</a:t>
            </a:r>
            <a:endParaRPr lang="ko-KR" altLang="en-US" sz="1100" dirty="0"/>
          </a:p>
        </p:txBody>
      </p:sp>
      <p:sp>
        <p:nvSpPr>
          <p:cNvPr id="11" name="직사각형 10"/>
          <p:cNvSpPr/>
          <p:nvPr/>
        </p:nvSpPr>
        <p:spPr>
          <a:xfrm>
            <a:off x="11016794" y="1281260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Button_3</a:t>
            </a:r>
            <a:endParaRPr lang="ko-KR" altLang="en-US" sz="1100" dirty="0"/>
          </a:p>
        </p:txBody>
      </p:sp>
      <p:sp>
        <p:nvSpPr>
          <p:cNvPr id="14" name="직사각형 13"/>
          <p:cNvSpPr/>
          <p:nvPr/>
        </p:nvSpPr>
        <p:spPr>
          <a:xfrm>
            <a:off x="155542" y="1017906"/>
            <a:ext cx="11953188" cy="5811813"/>
          </a:xfrm>
          <a:prstGeom prst="rect">
            <a:avLst/>
          </a:prstGeom>
          <a:solidFill>
            <a:schemeClr val="tx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895546" y="1955789"/>
            <a:ext cx="10473180" cy="384687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Image_5</a:t>
            </a:r>
            <a:endParaRPr lang="ko-KR" altLang="en-US" dirty="0"/>
          </a:p>
        </p:txBody>
      </p:sp>
      <p:sp>
        <p:nvSpPr>
          <p:cNvPr id="13" name="직사각형 12"/>
          <p:cNvSpPr/>
          <p:nvPr/>
        </p:nvSpPr>
        <p:spPr>
          <a:xfrm>
            <a:off x="5260159" y="6063056"/>
            <a:ext cx="1659117" cy="58446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Button_4</a:t>
            </a:r>
            <a:endParaRPr lang="ko-KR" altLang="en-US" dirty="0"/>
          </a:p>
        </p:txBody>
      </p:sp>
      <p:sp>
        <p:nvSpPr>
          <p:cNvPr id="15" name="직사각형 14"/>
          <p:cNvSpPr/>
          <p:nvPr/>
        </p:nvSpPr>
        <p:spPr>
          <a:xfrm>
            <a:off x="877670" y="1958418"/>
            <a:ext cx="10491056" cy="3852426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5260159" y="6063057"/>
            <a:ext cx="1659117" cy="584462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5128181" y="3722917"/>
            <a:ext cx="452487" cy="34522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10</a:t>
            </a:r>
            <a:endParaRPr lang="ko-KR" altLang="en-US" dirty="0"/>
          </a:p>
        </p:txBody>
      </p:sp>
      <p:sp>
        <p:nvSpPr>
          <p:cNvPr id="18" name="직사각형 17"/>
          <p:cNvSpPr/>
          <p:nvPr/>
        </p:nvSpPr>
        <p:spPr>
          <a:xfrm>
            <a:off x="4834677" y="6019487"/>
            <a:ext cx="452487" cy="34522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11</a:t>
            </a:r>
            <a:endParaRPr lang="ko-KR" altLang="en-US" dirty="0"/>
          </a:p>
        </p:txBody>
      </p:sp>
      <p:sp>
        <p:nvSpPr>
          <p:cNvPr id="19" name="직사각형 18"/>
          <p:cNvSpPr/>
          <p:nvPr/>
        </p:nvSpPr>
        <p:spPr>
          <a:xfrm>
            <a:off x="9236552" y="3722917"/>
            <a:ext cx="2694642" cy="28940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</a:t>
            </a:r>
            <a:endParaRPr lang="ko-KR" alt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9351942" y="3855328"/>
            <a:ext cx="244490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/>
              <a:t>10. Image_5 :</a:t>
            </a:r>
          </a:p>
          <a:p>
            <a:r>
              <a:rPr lang="ko-KR" altLang="en-US" sz="1600" dirty="0" smtClean="0"/>
              <a:t>단순 위스키 이미지</a:t>
            </a:r>
            <a:endParaRPr lang="en-US" altLang="ko-KR" sz="1600" dirty="0" smtClean="0"/>
          </a:p>
          <a:p>
            <a:r>
              <a:rPr lang="en-US" altLang="ko-KR" sz="1600" dirty="0" smtClean="0"/>
              <a:t>(</a:t>
            </a:r>
            <a:r>
              <a:rPr lang="ko-KR" altLang="en-US" sz="1600" dirty="0" smtClean="0"/>
              <a:t>클릭</a:t>
            </a:r>
            <a:r>
              <a:rPr lang="en-US" altLang="ko-KR" sz="1600" dirty="0" smtClean="0"/>
              <a:t>= </a:t>
            </a:r>
            <a:r>
              <a:rPr lang="ko-KR" altLang="en-US" sz="1600" dirty="0" smtClean="0"/>
              <a:t>페이지 이동</a:t>
            </a:r>
            <a:r>
              <a:rPr lang="en-US" altLang="ko-KR" sz="1600" dirty="0" smtClean="0"/>
              <a:t>)</a:t>
            </a:r>
          </a:p>
          <a:p>
            <a:r>
              <a:rPr lang="en-US" altLang="ko-KR" sz="1600" dirty="0" smtClean="0"/>
              <a:t>(</a:t>
            </a:r>
            <a:r>
              <a:rPr lang="ko-KR" altLang="en-US" sz="1600" dirty="0" smtClean="0"/>
              <a:t>페이지</a:t>
            </a:r>
            <a:r>
              <a:rPr lang="en-US" altLang="ko-KR" sz="1600" dirty="0" smtClean="0"/>
              <a:t>= </a:t>
            </a:r>
            <a:r>
              <a:rPr lang="ko-KR" altLang="en-US" sz="1600" dirty="0" smtClean="0"/>
              <a:t>입문자 페이지</a:t>
            </a:r>
            <a:r>
              <a:rPr lang="en-US" altLang="ko-KR" sz="1600" dirty="0" smtClean="0"/>
              <a:t>)</a:t>
            </a:r>
            <a:endParaRPr lang="en-US" altLang="ko-KR" sz="1600" dirty="0"/>
          </a:p>
        </p:txBody>
      </p:sp>
      <p:sp>
        <p:nvSpPr>
          <p:cNvPr id="21" name="TextBox 20"/>
          <p:cNvSpPr txBox="1"/>
          <p:nvPr/>
        </p:nvSpPr>
        <p:spPr>
          <a:xfrm>
            <a:off x="9351942" y="5303847"/>
            <a:ext cx="231185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/>
              <a:t>11. Button_4 :</a:t>
            </a:r>
          </a:p>
          <a:p>
            <a:r>
              <a:rPr lang="ko-KR" altLang="en-US" sz="1600" dirty="0" smtClean="0"/>
              <a:t>위스키 보러가기 버튼</a:t>
            </a:r>
            <a:endParaRPr lang="en-US" altLang="ko-KR" sz="1600" dirty="0" smtClean="0"/>
          </a:p>
          <a:p>
            <a:r>
              <a:rPr lang="en-US" altLang="ko-KR" sz="1600" dirty="0" smtClean="0"/>
              <a:t>(</a:t>
            </a:r>
            <a:r>
              <a:rPr lang="ko-KR" altLang="en-US" sz="1600" dirty="0" smtClean="0"/>
              <a:t>클릭</a:t>
            </a:r>
            <a:r>
              <a:rPr lang="en-US" altLang="ko-KR" sz="1600" dirty="0" smtClean="0"/>
              <a:t>= </a:t>
            </a:r>
            <a:r>
              <a:rPr lang="ko-KR" altLang="en-US" sz="1600" dirty="0" smtClean="0"/>
              <a:t>페이지 이동</a:t>
            </a:r>
            <a:r>
              <a:rPr lang="en-US" altLang="ko-KR" sz="1600" dirty="0" smtClean="0"/>
              <a:t>)</a:t>
            </a:r>
          </a:p>
          <a:p>
            <a:r>
              <a:rPr lang="en-US" altLang="ko-KR" sz="1600" dirty="0" smtClean="0"/>
              <a:t>(</a:t>
            </a:r>
            <a:r>
              <a:rPr lang="ko-KR" altLang="en-US" sz="1600" dirty="0" smtClean="0"/>
              <a:t>페이지</a:t>
            </a:r>
            <a:r>
              <a:rPr lang="en-US" altLang="ko-KR" sz="1600" dirty="0" smtClean="0"/>
              <a:t>= </a:t>
            </a:r>
            <a:r>
              <a:rPr lang="ko-KR" altLang="en-US" sz="1600" dirty="0" smtClean="0"/>
              <a:t>위스키 정보</a:t>
            </a:r>
            <a:r>
              <a:rPr lang="en-US" altLang="ko-KR" sz="1600" dirty="0" smtClean="0"/>
              <a:t>)</a:t>
            </a:r>
            <a:endParaRPr lang="en-US" altLang="ko-KR" sz="1600" dirty="0"/>
          </a:p>
        </p:txBody>
      </p:sp>
    </p:spTree>
    <p:extLst>
      <p:ext uri="{BB962C8B-B14F-4D97-AF65-F5344CB8AC3E}">
        <p14:creationId xmlns:p14="http://schemas.microsoft.com/office/powerpoint/2010/main" val="33304182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6000" y="889590"/>
            <a:ext cx="11520000" cy="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96557" y="220142"/>
            <a:ext cx="44743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latin typeface="+mj-lt"/>
              </a:rPr>
              <a:t>■ 메인 </a:t>
            </a:r>
            <a:r>
              <a:rPr lang="ko-KR" altLang="en-US" sz="2400" b="1" dirty="0" smtClean="0">
                <a:latin typeface="+mj-lt"/>
              </a:rPr>
              <a:t>화면 </a:t>
            </a:r>
            <a:r>
              <a:rPr lang="en-US" altLang="ko-KR" sz="2400" b="1" dirty="0" smtClean="0">
                <a:latin typeface="+mj-lt"/>
              </a:rPr>
              <a:t>(4)</a:t>
            </a:r>
            <a:r>
              <a:rPr lang="ko-KR" altLang="en-US" sz="2400" b="1" dirty="0" smtClean="0">
                <a:latin typeface="+mj-lt"/>
              </a:rPr>
              <a:t> </a:t>
            </a:r>
            <a:r>
              <a:rPr lang="en-US" altLang="ko-KR" sz="2400" b="1" dirty="0"/>
              <a:t>– </a:t>
            </a:r>
            <a:r>
              <a:rPr lang="ko-KR" altLang="en-US" sz="2400" b="1" dirty="0"/>
              <a:t>화면 </a:t>
            </a:r>
            <a:r>
              <a:rPr lang="ko-KR" altLang="en-US" sz="2400" b="1" dirty="0" smtClean="0"/>
              <a:t>구상도</a:t>
            </a:r>
            <a:endParaRPr lang="ko-KR" altLang="en-US" sz="2400" b="1" dirty="0"/>
          </a:p>
        </p:txBody>
      </p:sp>
      <p:pic>
        <p:nvPicPr>
          <p:cNvPr id="8" name="그림 7"/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38854" y="1016573"/>
            <a:ext cx="11952000" cy="58320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659090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6000" y="889590"/>
            <a:ext cx="11520000" cy="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96557" y="220142"/>
            <a:ext cx="44743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latin typeface="+mj-lt"/>
              </a:rPr>
              <a:t>■ 메인 </a:t>
            </a:r>
            <a:r>
              <a:rPr lang="ko-KR" altLang="en-US" sz="2400" b="1" dirty="0" smtClean="0">
                <a:latin typeface="+mj-lt"/>
              </a:rPr>
              <a:t>화면 </a:t>
            </a:r>
            <a:r>
              <a:rPr lang="en-US" altLang="ko-KR" sz="2400" b="1" dirty="0" smtClean="0">
                <a:latin typeface="+mj-lt"/>
              </a:rPr>
              <a:t>(4)</a:t>
            </a:r>
            <a:r>
              <a:rPr lang="ko-KR" altLang="en-US" sz="2400" b="1" dirty="0" smtClean="0">
                <a:latin typeface="+mj-lt"/>
              </a:rPr>
              <a:t> </a:t>
            </a:r>
            <a:r>
              <a:rPr lang="en-US" altLang="ko-KR" sz="2400" b="1" dirty="0"/>
              <a:t>– </a:t>
            </a:r>
            <a:r>
              <a:rPr lang="ko-KR" altLang="en-US" sz="2400" b="1" dirty="0"/>
              <a:t>화면 </a:t>
            </a:r>
            <a:r>
              <a:rPr lang="ko-KR" altLang="en-US" sz="2400" b="1" dirty="0" smtClean="0"/>
              <a:t>구상도</a:t>
            </a:r>
            <a:endParaRPr lang="ko-KR" altLang="en-US" sz="2400" b="1" dirty="0"/>
          </a:p>
        </p:txBody>
      </p:sp>
      <p:pic>
        <p:nvPicPr>
          <p:cNvPr id="8" name="그림 7"/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38854" y="1016573"/>
            <a:ext cx="11952000" cy="5832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2" name="직사각형 11"/>
          <p:cNvSpPr/>
          <p:nvPr/>
        </p:nvSpPr>
        <p:spPr>
          <a:xfrm>
            <a:off x="141405" y="1026089"/>
            <a:ext cx="11953188" cy="5811813"/>
          </a:xfrm>
          <a:prstGeom prst="rect">
            <a:avLst/>
          </a:prstGeom>
          <a:solidFill>
            <a:schemeClr val="tx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5260160" y="1131216"/>
            <a:ext cx="1659117" cy="58446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Logo</a:t>
            </a:r>
            <a:endParaRPr lang="ko-KR" altLang="en-US" dirty="0"/>
          </a:p>
        </p:txBody>
      </p:sp>
      <p:sp>
        <p:nvSpPr>
          <p:cNvPr id="14" name="직사각형 13"/>
          <p:cNvSpPr/>
          <p:nvPr/>
        </p:nvSpPr>
        <p:spPr>
          <a:xfrm>
            <a:off x="388073" y="1281260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Button_1</a:t>
            </a:r>
            <a:endParaRPr lang="ko-KR" altLang="en-US" sz="1100" dirty="0"/>
          </a:p>
        </p:txBody>
      </p:sp>
      <p:sp>
        <p:nvSpPr>
          <p:cNvPr id="15" name="직사각형 14"/>
          <p:cNvSpPr/>
          <p:nvPr/>
        </p:nvSpPr>
        <p:spPr>
          <a:xfrm>
            <a:off x="1415595" y="1281260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Button_2</a:t>
            </a:r>
            <a:endParaRPr lang="ko-KR" altLang="en-US" sz="1100" dirty="0"/>
          </a:p>
        </p:txBody>
      </p:sp>
      <p:sp>
        <p:nvSpPr>
          <p:cNvPr id="16" name="직사각형 15"/>
          <p:cNvSpPr/>
          <p:nvPr/>
        </p:nvSpPr>
        <p:spPr>
          <a:xfrm>
            <a:off x="11016794" y="1281260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Button_3</a:t>
            </a:r>
            <a:endParaRPr lang="ko-KR" altLang="en-US" sz="1100" dirty="0"/>
          </a:p>
        </p:txBody>
      </p:sp>
      <p:sp>
        <p:nvSpPr>
          <p:cNvPr id="17" name="직사각형 16"/>
          <p:cNvSpPr/>
          <p:nvPr/>
        </p:nvSpPr>
        <p:spPr>
          <a:xfrm>
            <a:off x="4609710" y="2367698"/>
            <a:ext cx="2894026" cy="138416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Textbox_1</a:t>
            </a:r>
            <a:endParaRPr lang="ko-KR" altLang="en-US" dirty="0"/>
          </a:p>
        </p:txBody>
      </p:sp>
      <p:sp>
        <p:nvSpPr>
          <p:cNvPr id="18" name="직사각형 17"/>
          <p:cNvSpPr/>
          <p:nvPr/>
        </p:nvSpPr>
        <p:spPr>
          <a:xfrm>
            <a:off x="2433689" y="4243080"/>
            <a:ext cx="1789519" cy="174294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Textbox_2</a:t>
            </a:r>
            <a:endParaRPr lang="ko-KR" altLang="en-US" dirty="0"/>
          </a:p>
        </p:txBody>
      </p:sp>
      <p:sp>
        <p:nvSpPr>
          <p:cNvPr id="19" name="직사각형 18"/>
          <p:cNvSpPr/>
          <p:nvPr/>
        </p:nvSpPr>
        <p:spPr>
          <a:xfrm>
            <a:off x="5220094" y="4243080"/>
            <a:ext cx="1789519" cy="174294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Textbox_3</a:t>
            </a:r>
            <a:endParaRPr lang="ko-KR" altLang="en-US" dirty="0"/>
          </a:p>
        </p:txBody>
      </p:sp>
      <p:sp>
        <p:nvSpPr>
          <p:cNvPr id="20" name="직사각형 19"/>
          <p:cNvSpPr/>
          <p:nvPr/>
        </p:nvSpPr>
        <p:spPr>
          <a:xfrm>
            <a:off x="8006499" y="4243080"/>
            <a:ext cx="1789519" cy="174294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Textbox_4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507843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6000" y="889590"/>
            <a:ext cx="11520000" cy="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96557" y="220142"/>
            <a:ext cx="44743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latin typeface="+mj-lt"/>
              </a:rPr>
              <a:t>■ 메인 </a:t>
            </a:r>
            <a:r>
              <a:rPr lang="ko-KR" altLang="en-US" sz="2400" b="1" dirty="0" smtClean="0">
                <a:latin typeface="+mj-lt"/>
              </a:rPr>
              <a:t>화면 </a:t>
            </a:r>
            <a:r>
              <a:rPr lang="en-US" altLang="ko-KR" sz="2400" b="1" dirty="0" smtClean="0">
                <a:latin typeface="+mj-lt"/>
              </a:rPr>
              <a:t>(4)</a:t>
            </a:r>
            <a:r>
              <a:rPr lang="ko-KR" altLang="en-US" sz="2400" b="1" dirty="0" smtClean="0">
                <a:latin typeface="+mj-lt"/>
              </a:rPr>
              <a:t> </a:t>
            </a:r>
            <a:r>
              <a:rPr lang="en-US" altLang="ko-KR" sz="2400" b="1" dirty="0"/>
              <a:t>– </a:t>
            </a:r>
            <a:r>
              <a:rPr lang="ko-KR" altLang="en-US" sz="2400" b="1" dirty="0"/>
              <a:t>화면 </a:t>
            </a:r>
            <a:r>
              <a:rPr lang="ko-KR" altLang="en-US" sz="2400" b="1" dirty="0" smtClean="0"/>
              <a:t>구상도</a:t>
            </a:r>
            <a:endParaRPr lang="ko-KR" altLang="en-US" sz="2400" b="1" dirty="0"/>
          </a:p>
        </p:txBody>
      </p:sp>
      <p:pic>
        <p:nvPicPr>
          <p:cNvPr id="8" name="그림 7"/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38854" y="1016573"/>
            <a:ext cx="11952000" cy="5832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2" name="직사각형 11"/>
          <p:cNvSpPr/>
          <p:nvPr/>
        </p:nvSpPr>
        <p:spPr>
          <a:xfrm>
            <a:off x="141405" y="1026089"/>
            <a:ext cx="11953188" cy="5811813"/>
          </a:xfrm>
          <a:prstGeom prst="rect">
            <a:avLst/>
          </a:prstGeom>
          <a:solidFill>
            <a:schemeClr val="tx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5260160" y="1131216"/>
            <a:ext cx="1659117" cy="58446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Logo</a:t>
            </a:r>
            <a:endParaRPr lang="ko-KR" altLang="en-US" dirty="0"/>
          </a:p>
        </p:txBody>
      </p:sp>
      <p:sp>
        <p:nvSpPr>
          <p:cNvPr id="14" name="직사각형 13"/>
          <p:cNvSpPr/>
          <p:nvPr/>
        </p:nvSpPr>
        <p:spPr>
          <a:xfrm>
            <a:off x="388073" y="1281260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Button_1</a:t>
            </a:r>
            <a:endParaRPr lang="ko-KR" altLang="en-US" sz="1100" dirty="0"/>
          </a:p>
        </p:txBody>
      </p:sp>
      <p:sp>
        <p:nvSpPr>
          <p:cNvPr id="15" name="직사각형 14"/>
          <p:cNvSpPr/>
          <p:nvPr/>
        </p:nvSpPr>
        <p:spPr>
          <a:xfrm>
            <a:off x="1415595" y="1281260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Button_2</a:t>
            </a:r>
            <a:endParaRPr lang="ko-KR" altLang="en-US" sz="1100" dirty="0"/>
          </a:p>
        </p:txBody>
      </p:sp>
      <p:sp>
        <p:nvSpPr>
          <p:cNvPr id="16" name="직사각형 15"/>
          <p:cNvSpPr/>
          <p:nvPr/>
        </p:nvSpPr>
        <p:spPr>
          <a:xfrm>
            <a:off x="11016794" y="1281260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Button_3</a:t>
            </a:r>
            <a:endParaRPr lang="ko-KR" altLang="en-US" sz="1100" dirty="0"/>
          </a:p>
        </p:txBody>
      </p:sp>
      <p:sp>
        <p:nvSpPr>
          <p:cNvPr id="21" name="직사각형 20"/>
          <p:cNvSpPr/>
          <p:nvPr/>
        </p:nvSpPr>
        <p:spPr>
          <a:xfrm>
            <a:off x="138854" y="1015418"/>
            <a:ext cx="11953188" cy="5811813"/>
          </a:xfrm>
          <a:prstGeom prst="rect">
            <a:avLst/>
          </a:prstGeom>
          <a:solidFill>
            <a:schemeClr val="tx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4609710" y="2367698"/>
            <a:ext cx="2894026" cy="138416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Textbox_1</a:t>
            </a:r>
            <a:endParaRPr lang="ko-KR" altLang="en-US" dirty="0"/>
          </a:p>
        </p:txBody>
      </p:sp>
      <p:sp>
        <p:nvSpPr>
          <p:cNvPr id="18" name="직사각형 17"/>
          <p:cNvSpPr/>
          <p:nvPr/>
        </p:nvSpPr>
        <p:spPr>
          <a:xfrm>
            <a:off x="2433689" y="4243080"/>
            <a:ext cx="1789519" cy="174294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Textbox_2</a:t>
            </a:r>
            <a:endParaRPr lang="ko-KR" altLang="en-US" dirty="0"/>
          </a:p>
        </p:txBody>
      </p:sp>
      <p:sp>
        <p:nvSpPr>
          <p:cNvPr id="19" name="직사각형 18"/>
          <p:cNvSpPr/>
          <p:nvPr/>
        </p:nvSpPr>
        <p:spPr>
          <a:xfrm>
            <a:off x="5220094" y="4243080"/>
            <a:ext cx="1789519" cy="174294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Textbox_3</a:t>
            </a:r>
            <a:endParaRPr lang="ko-KR" altLang="en-US" dirty="0"/>
          </a:p>
        </p:txBody>
      </p:sp>
      <p:sp>
        <p:nvSpPr>
          <p:cNvPr id="20" name="직사각형 19"/>
          <p:cNvSpPr/>
          <p:nvPr/>
        </p:nvSpPr>
        <p:spPr>
          <a:xfrm>
            <a:off x="8006499" y="4243080"/>
            <a:ext cx="1789519" cy="174294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Textbox_4</a:t>
            </a:r>
            <a:endParaRPr lang="ko-KR" altLang="en-US" dirty="0"/>
          </a:p>
        </p:txBody>
      </p:sp>
      <p:sp>
        <p:nvSpPr>
          <p:cNvPr id="22" name="직사각형 21"/>
          <p:cNvSpPr/>
          <p:nvPr/>
        </p:nvSpPr>
        <p:spPr>
          <a:xfrm>
            <a:off x="4609710" y="2367698"/>
            <a:ext cx="2894026" cy="138416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05626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6000" y="889590"/>
            <a:ext cx="11520000" cy="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396557" y="220142"/>
            <a:ext cx="12170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latin typeface="+mj-lt"/>
              </a:rPr>
              <a:t>■ 목차</a:t>
            </a:r>
            <a:endParaRPr lang="ko-KR" altLang="en-US" sz="2400" b="1" dirty="0">
              <a:latin typeface="+mj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589150" y="1655368"/>
            <a:ext cx="2642070" cy="40374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2400" dirty="0" smtClean="0">
                <a:latin typeface="+mj-lt"/>
              </a:rPr>
              <a:t>1. </a:t>
            </a:r>
            <a:r>
              <a:rPr lang="ko-KR" altLang="en-US" sz="2400" dirty="0" smtClean="0">
                <a:latin typeface="+mj-lt"/>
              </a:rPr>
              <a:t>메인 화면</a:t>
            </a:r>
            <a:r>
              <a:rPr lang="en-US" altLang="ko-KR" sz="2400" dirty="0" smtClean="0">
                <a:latin typeface="+mj-lt"/>
              </a:rPr>
              <a:t/>
            </a:r>
            <a:br>
              <a:rPr lang="en-US" altLang="ko-KR" sz="2400" dirty="0" smtClean="0">
                <a:latin typeface="+mj-lt"/>
              </a:rPr>
            </a:br>
            <a:r>
              <a:rPr lang="en-US" altLang="ko-KR" sz="2400" dirty="0" smtClean="0">
                <a:latin typeface="+mj-lt"/>
              </a:rPr>
              <a:t>    1) </a:t>
            </a:r>
            <a:r>
              <a:rPr lang="ko-KR" altLang="en-US" sz="2400" dirty="0" smtClean="0">
                <a:latin typeface="+mj-lt"/>
              </a:rPr>
              <a:t>화면 구상도</a:t>
            </a:r>
            <a:r>
              <a:rPr lang="en-US" altLang="ko-KR" sz="2400" dirty="0" smtClean="0">
                <a:latin typeface="+mj-lt"/>
              </a:rPr>
              <a:t/>
            </a:r>
            <a:br>
              <a:rPr lang="en-US" altLang="ko-KR" sz="2400" dirty="0" smtClean="0">
                <a:latin typeface="+mj-lt"/>
              </a:rPr>
            </a:br>
            <a:r>
              <a:rPr lang="en-US" altLang="ko-KR" sz="2400" dirty="0" smtClean="0">
                <a:latin typeface="+mj-lt"/>
              </a:rPr>
              <a:t>    2) </a:t>
            </a:r>
            <a:r>
              <a:rPr lang="ko-KR" altLang="en-US" sz="2400" dirty="0" smtClean="0">
                <a:latin typeface="+mj-lt"/>
              </a:rPr>
              <a:t>변경사항</a:t>
            </a:r>
            <a:endParaRPr lang="en-US" altLang="ko-KR" sz="2400" dirty="0" smtClean="0">
              <a:latin typeface="+mj-lt"/>
            </a:endParaRPr>
          </a:p>
          <a:p>
            <a:pPr>
              <a:lnSpc>
                <a:spcPct val="120000"/>
              </a:lnSpc>
            </a:pPr>
            <a:endParaRPr lang="en-US" altLang="ko-KR" sz="2400" dirty="0">
              <a:latin typeface="+mj-lt"/>
            </a:endParaRPr>
          </a:p>
          <a:p>
            <a:pPr>
              <a:lnSpc>
                <a:spcPct val="120000"/>
              </a:lnSpc>
            </a:pPr>
            <a:r>
              <a:rPr lang="en-US" altLang="ko-KR" sz="2400" dirty="0" smtClean="0">
                <a:latin typeface="+mj-lt"/>
              </a:rPr>
              <a:t>2. </a:t>
            </a:r>
            <a:r>
              <a:rPr lang="ko-KR" altLang="en-US" sz="2400" dirty="0" smtClean="0">
                <a:latin typeface="+mj-lt"/>
              </a:rPr>
              <a:t>서브 화면</a:t>
            </a:r>
            <a:r>
              <a:rPr lang="en-US" altLang="ko-KR" sz="2400" dirty="0" smtClean="0">
                <a:latin typeface="+mj-lt"/>
              </a:rPr>
              <a:t/>
            </a:r>
            <a:br>
              <a:rPr lang="en-US" altLang="ko-KR" sz="2400" dirty="0" smtClean="0">
                <a:latin typeface="+mj-lt"/>
              </a:rPr>
            </a:br>
            <a:r>
              <a:rPr lang="en-US" altLang="ko-KR" sz="2400" dirty="0" smtClean="0">
                <a:latin typeface="+mj-lt"/>
              </a:rPr>
              <a:t>    1) </a:t>
            </a:r>
            <a:r>
              <a:rPr lang="ko-KR" altLang="en-US" sz="2400" dirty="0" smtClean="0">
                <a:latin typeface="+mj-lt"/>
              </a:rPr>
              <a:t>위스키 설명</a:t>
            </a:r>
            <a:r>
              <a:rPr lang="en-US" altLang="ko-KR" sz="2400" dirty="0" smtClean="0">
                <a:latin typeface="+mj-lt"/>
              </a:rPr>
              <a:t/>
            </a:r>
            <a:br>
              <a:rPr lang="en-US" altLang="ko-KR" sz="2400" dirty="0" smtClean="0">
                <a:latin typeface="+mj-lt"/>
              </a:rPr>
            </a:br>
            <a:r>
              <a:rPr lang="en-US" altLang="ko-KR" sz="2400" dirty="0" smtClean="0">
                <a:latin typeface="+mj-lt"/>
              </a:rPr>
              <a:t>    2) </a:t>
            </a:r>
            <a:r>
              <a:rPr lang="ko-KR" altLang="en-US" sz="2400" dirty="0" smtClean="0">
                <a:latin typeface="+mj-lt"/>
              </a:rPr>
              <a:t>위스키 추천</a:t>
            </a:r>
            <a:endParaRPr lang="en-US" altLang="ko-KR" sz="2400" dirty="0" smtClean="0">
              <a:latin typeface="+mj-lt"/>
            </a:endParaRPr>
          </a:p>
          <a:p>
            <a:pPr>
              <a:lnSpc>
                <a:spcPct val="120000"/>
              </a:lnSpc>
            </a:pPr>
            <a:endParaRPr lang="en-US" altLang="ko-KR" sz="2400" dirty="0">
              <a:latin typeface="+mj-lt"/>
            </a:endParaRPr>
          </a:p>
          <a:p>
            <a:pPr>
              <a:lnSpc>
                <a:spcPct val="120000"/>
              </a:lnSpc>
            </a:pPr>
            <a:r>
              <a:rPr lang="en-US" altLang="ko-KR" sz="2400" dirty="0" smtClean="0">
                <a:latin typeface="+mj-lt"/>
              </a:rPr>
              <a:t>3. </a:t>
            </a:r>
            <a:r>
              <a:rPr lang="ko-KR" altLang="en-US" sz="2400" dirty="0" smtClean="0">
                <a:latin typeface="+mj-lt"/>
              </a:rPr>
              <a:t>정보 출처</a:t>
            </a:r>
            <a:endParaRPr lang="ko-KR" altLang="en-US" sz="2400" dirty="0">
              <a:latin typeface="+mj-lt"/>
            </a:endParaRPr>
          </a:p>
        </p:txBody>
      </p:sp>
      <p:sp>
        <p:nvSpPr>
          <p:cNvPr id="10" name="직사각형 9"/>
          <p:cNvSpPr/>
          <p:nvPr/>
        </p:nvSpPr>
        <p:spPr>
          <a:xfrm rot="5400000">
            <a:off x="3936000" y="3671860"/>
            <a:ext cx="4320000" cy="447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3557" y="1484753"/>
            <a:ext cx="2989293" cy="4378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088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6000" y="889590"/>
            <a:ext cx="11520000" cy="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96557" y="220142"/>
            <a:ext cx="24497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latin typeface="+mj-lt"/>
              </a:rPr>
              <a:t>■ 메인 </a:t>
            </a:r>
            <a:r>
              <a:rPr lang="ko-KR" altLang="en-US" sz="2400" b="1" dirty="0" smtClean="0">
                <a:latin typeface="+mj-lt"/>
              </a:rPr>
              <a:t>화면 </a:t>
            </a:r>
            <a:r>
              <a:rPr lang="en-US" altLang="ko-KR" sz="2400" b="1" dirty="0" smtClean="0">
                <a:latin typeface="+mj-lt"/>
              </a:rPr>
              <a:t>(1)</a:t>
            </a:r>
            <a:endParaRPr lang="ko-KR" altLang="en-US" sz="2400" b="1" dirty="0">
              <a:latin typeface="+mj-lt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405" y="1046187"/>
            <a:ext cx="11953188" cy="5802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1311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405" y="1055614"/>
            <a:ext cx="11953188" cy="5802575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336000" y="889590"/>
            <a:ext cx="11520000" cy="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96557" y="220142"/>
            <a:ext cx="44743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latin typeface="+mj-lt"/>
              </a:rPr>
              <a:t>■ 메인 </a:t>
            </a:r>
            <a:r>
              <a:rPr lang="ko-KR" altLang="en-US" sz="2400" b="1" dirty="0" smtClean="0">
                <a:latin typeface="+mj-lt"/>
              </a:rPr>
              <a:t>화면 </a:t>
            </a:r>
            <a:r>
              <a:rPr lang="en-US" altLang="ko-KR" sz="2400" b="1" dirty="0" smtClean="0">
                <a:latin typeface="+mj-lt"/>
              </a:rPr>
              <a:t>(1)</a:t>
            </a:r>
            <a:r>
              <a:rPr lang="ko-KR" altLang="en-US" sz="2400" b="1" dirty="0" smtClean="0">
                <a:latin typeface="+mj-lt"/>
              </a:rPr>
              <a:t> </a:t>
            </a:r>
            <a:r>
              <a:rPr lang="en-US" altLang="ko-KR" sz="2400" b="1" dirty="0" smtClean="0">
                <a:latin typeface="+mj-lt"/>
              </a:rPr>
              <a:t>– </a:t>
            </a:r>
            <a:r>
              <a:rPr lang="ko-KR" altLang="en-US" sz="2400" b="1" dirty="0" smtClean="0">
                <a:latin typeface="+mj-lt"/>
              </a:rPr>
              <a:t>화면 구상도</a:t>
            </a:r>
            <a:endParaRPr lang="ko-KR" altLang="en-US" sz="2400" b="1" dirty="0">
              <a:latin typeface="+mj-lt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41405" y="1054370"/>
            <a:ext cx="11953188" cy="5811813"/>
          </a:xfrm>
          <a:prstGeom prst="rect">
            <a:avLst/>
          </a:prstGeom>
          <a:solidFill>
            <a:schemeClr val="tx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>
            <a:off x="5260160" y="1150070"/>
            <a:ext cx="1659117" cy="58446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Logo</a:t>
            </a:r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388073" y="1300114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Button_1</a:t>
            </a:r>
            <a:endParaRPr lang="ko-KR" altLang="en-US" sz="1100" dirty="0"/>
          </a:p>
        </p:txBody>
      </p:sp>
      <p:sp>
        <p:nvSpPr>
          <p:cNvPr id="9" name="직사각형 8"/>
          <p:cNvSpPr/>
          <p:nvPr/>
        </p:nvSpPr>
        <p:spPr>
          <a:xfrm>
            <a:off x="1415595" y="1300114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Button_2</a:t>
            </a:r>
            <a:endParaRPr lang="ko-KR" altLang="en-US" sz="1100" dirty="0"/>
          </a:p>
        </p:txBody>
      </p:sp>
      <p:sp>
        <p:nvSpPr>
          <p:cNvPr id="13" name="직사각형 12"/>
          <p:cNvSpPr/>
          <p:nvPr/>
        </p:nvSpPr>
        <p:spPr>
          <a:xfrm>
            <a:off x="388073" y="1847842"/>
            <a:ext cx="5560243" cy="476034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Image_1</a:t>
            </a:r>
            <a:endParaRPr lang="ko-KR" altLang="en-US" dirty="0"/>
          </a:p>
        </p:txBody>
      </p:sp>
      <p:sp>
        <p:nvSpPr>
          <p:cNvPr id="14" name="직사각형 13"/>
          <p:cNvSpPr/>
          <p:nvPr/>
        </p:nvSpPr>
        <p:spPr>
          <a:xfrm>
            <a:off x="6237405" y="1847842"/>
            <a:ext cx="5560243" cy="476034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Image_2</a:t>
            </a:r>
            <a:endParaRPr lang="ko-KR" altLang="en-US" dirty="0"/>
          </a:p>
        </p:txBody>
      </p:sp>
      <p:sp>
        <p:nvSpPr>
          <p:cNvPr id="15" name="직사각형 14"/>
          <p:cNvSpPr/>
          <p:nvPr/>
        </p:nvSpPr>
        <p:spPr>
          <a:xfrm>
            <a:off x="11016794" y="1300114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Button_3</a:t>
            </a:r>
            <a:endParaRPr lang="ko-KR" altLang="en-US" sz="1100" dirty="0"/>
          </a:p>
        </p:txBody>
      </p:sp>
    </p:spTree>
    <p:extLst>
      <p:ext uri="{BB962C8B-B14F-4D97-AF65-F5344CB8AC3E}">
        <p14:creationId xmlns:p14="http://schemas.microsoft.com/office/powerpoint/2010/main" val="116160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405" y="1055614"/>
            <a:ext cx="11953188" cy="5802575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336000" y="889590"/>
            <a:ext cx="11520000" cy="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96557" y="220142"/>
            <a:ext cx="44743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latin typeface="+mj-lt"/>
              </a:rPr>
              <a:t>■ 메인 </a:t>
            </a:r>
            <a:r>
              <a:rPr lang="ko-KR" altLang="en-US" sz="2400" b="1" dirty="0" smtClean="0">
                <a:latin typeface="+mj-lt"/>
              </a:rPr>
              <a:t>화면 </a:t>
            </a:r>
            <a:r>
              <a:rPr lang="en-US" altLang="ko-KR" sz="2400" b="1" dirty="0" smtClean="0">
                <a:latin typeface="+mj-lt"/>
              </a:rPr>
              <a:t>(1)</a:t>
            </a:r>
            <a:r>
              <a:rPr lang="ko-KR" altLang="en-US" sz="2400" b="1" dirty="0" smtClean="0">
                <a:latin typeface="+mj-lt"/>
              </a:rPr>
              <a:t> </a:t>
            </a:r>
            <a:r>
              <a:rPr lang="en-US" altLang="ko-KR" sz="2400" b="1" dirty="0" smtClean="0">
                <a:latin typeface="+mj-lt"/>
              </a:rPr>
              <a:t>– </a:t>
            </a:r>
            <a:r>
              <a:rPr lang="ko-KR" altLang="en-US" sz="2400" b="1" dirty="0" smtClean="0">
                <a:latin typeface="+mj-lt"/>
              </a:rPr>
              <a:t>화면 구상도</a:t>
            </a:r>
            <a:endParaRPr lang="ko-KR" altLang="en-US" sz="2400" b="1" dirty="0">
              <a:latin typeface="+mj-lt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41405" y="1054370"/>
            <a:ext cx="11953188" cy="5811813"/>
          </a:xfrm>
          <a:prstGeom prst="rect">
            <a:avLst/>
          </a:prstGeom>
          <a:solidFill>
            <a:schemeClr val="tx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388073" y="1847842"/>
            <a:ext cx="5560243" cy="476034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Image_1</a:t>
            </a:r>
            <a:endParaRPr lang="ko-KR" altLang="en-US" dirty="0"/>
          </a:p>
        </p:txBody>
      </p:sp>
      <p:sp>
        <p:nvSpPr>
          <p:cNvPr id="14" name="직사각형 13"/>
          <p:cNvSpPr/>
          <p:nvPr/>
        </p:nvSpPr>
        <p:spPr>
          <a:xfrm>
            <a:off x="6237405" y="1847842"/>
            <a:ext cx="5560243" cy="476034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Image_2</a:t>
            </a:r>
            <a:endParaRPr lang="ko-KR" altLang="en-US" dirty="0"/>
          </a:p>
        </p:txBody>
      </p:sp>
      <p:sp>
        <p:nvSpPr>
          <p:cNvPr id="16" name="직사각형 15"/>
          <p:cNvSpPr/>
          <p:nvPr/>
        </p:nvSpPr>
        <p:spPr>
          <a:xfrm>
            <a:off x="141405" y="1056586"/>
            <a:ext cx="11953188" cy="5811813"/>
          </a:xfrm>
          <a:prstGeom prst="rect">
            <a:avLst/>
          </a:prstGeom>
          <a:solidFill>
            <a:schemeClr val="tx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>
            <a:off x="5260160" y="1150070"/>
            <a:ext cx="1659117" cy="58446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Logo</a:t>
            </a:r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388073" y="1300114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Button_1</a:t>
            </a:r>
            <a:endParaRPr lang="ko-KR" altLang="en-US" sz="1100" dirty="0"/>
          </a:p>
        </p:txBody>
      </p:sp>
      <p:sp>
        <p:nvSpPr>
          <p:cNvPr id="9" name="직사각형 8"/>
          <p:cNvSpPr/>
          <p:nvPr/>
        </p:nvSpPr>
        <p:spPr>
          <a:xfrm>
            <a:off x="1415595" y="1300114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Button_2</a:t>
            </a:r>
            <a:endParaRPr lang="ko-KR" altLang="en-US" sz="1100" dirty="0"/>
          </a:p>
        </p:txBody>
      </p:sp>
      <p:sp>
        <p:nvSpPr>
          <p:cNvPr id="15" name="직사각형 14"/>
          <p:cNvSpPr/>
          <p:nvPr/>
        </p:nvSpPr>
        <p:spPr>
          <a:xfrm>
            <a:off x="11016794" y="1300114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Button_3</a:t>
            </a:r>
            <a:endParaRPr lang="ko-KR" altLang="en-US" sz="1100" dirty="0"/>
          </a:p>
        </p:txBody>
      </p:sp>
      <p:sp>
        <p:nvSpPr>
          <p:cNvPr id="3" name="직사각형 2"/>
          <p:cNvSpPr/>
          <p:nvPr/>
        </p:nvSpPr>
        <p:spPr>
          <a:xfrm>
            <a:off x="383027" y="1301086"/>
            <a:ext cx="780854" cy="30322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1410552" y="1314210"/>
            <a:ext cx="780854" cy="30322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5257019" y="1162596"/>
            <a:ext cx="1662257" cy="571936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11016794" y="1312320"/>
            <a:ext cx="780854" cy="30322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352626" y="1615548"/>
            <a:ext cx="399398" cy="34522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</a:t>
            </a:r>
            <a:endParaRPr lang="ko-KR" altLang="en-US" dirty="0"/>
          </a:p>
        </p:txBody>
      </p:sp>
      <p:sp>
        <p:nvSpPr>
          <p:cNvPr id="20" name="직사각형 19"/>
          <p:cNvSpPr/>
          <p:nvPr/>
        </p:nvSpPr>
        <p:spPr>
          <a:xfrm>
            <a:off x="1372187" y="1612680"/>
            <a:ext cx="399398" cy="34522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21" name="직사각형 20"/>
          <p:cNvSpPr/>
          <p:nvPr/>
        </p:nvSpPr>
        <p:spPr>
          <a:xfrm>
            <a:off x="5225825" y="1737631"/>
            <a:ext cx="399398" cy="34522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3</a:t>
            </a:r>
            <a:endParaRPr lang="ko-KR" altLang="en-US" dirty="0"/>
          </a:p>
        </p:txBody>
      </p:sp>
      <p:sp>
        <p:nvSpPr>
          <p:cNvPr id="22" name="직사각형 21"/>
          <p:cNvSpPr/>
          <p:nvPr/>
        </p:nvSpPr>
        <p:spPr>
          <a:xfrm>
            <a:off x="10982399" y="1612680"/>
            <a:ext cx="399398" cy="34522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4</a:t>
            </a:r>
            <a:endParaRPr lang="ko-KR" altLang="en-US" dirty="0"/>
          </a:p>
        </p:txBody>
      </p:sp>
      <p:sp>
        <p:nvSpPr>
          <p:cNvPr id="11" name="직사각형 10"/>
          <p:cNvSpPr/>
          <p:nvPr/>
        </p:nvSpPr>
        <p:spPr>
          <a:xfrm>
            <a:off x="625314" y="3873731"/>
            <a:ext cx="10925666" cy="25459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</a:t>
            </a:r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89640" y="4202530"/>
            <a:ext cx="9802363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1. Button_1 : </a:t>
            </a:r>
            <a:r>
              <a:rPr lang="ko-KR" altLang="en-US" dirty="0" smtClean="0"/>
              <a:t>클릭 시 메뉴 노출 </a:t>
            </a:r>
            <a:r>
              <a:rPr lang="en-US" altLang="ko-KR" dirty="0" smtClean="0"/>
              <a:t>(</a:t>
            </a:r>
            <a:r>
              <a:rPr lang="ko-KR" altLang="en-US" dirty="0" smtClean="0"/>
              <a:t>메인 바로가기</a:t>
            </a:r>
            <a:r>
              <a:rPr lang="en-US" altLang="ko-KR" dirty="0" smtClean="0"/>
              <a:t>, </a:t>
            </a:r>
            <a:r>
              <a:rPr lang="ko-KR" altLang="en-US" dirty="0" smtClean="0"/>
              <a:t>위스키 종류</a:t>
            </a:r>
            <a:r>
              <a:rPr lang="en-US" altLang="ko-KR" dirty="0" smtClean="0"/>
              <a:t>, </a:t>
            </a:r>
            <a:r>
              <a:rPr lang="ko-KR" altLang="en-US" dirty="0" smtClean="0"/>
              <a:t>싱글몰트</a:t>
            </a:r>
            <a:r>
              <a:rPr lang="en-US" altLang="ko-KR" dirty="0" smtClean="0"/>
              <a:t>, </a:t>
            </a:r>
            <a:r>
              <a:rPr lang="ko-KR" altLang="en-US" dirty="0" smtClean="0"/>
              <a:t>블랜디드</a:t>
            </a:r>
            <a:r>
              <a:rPr lang="en-US" altLang="ko-KR" dirty="0" smtClean="0"/>
              <a:t>, </a:t>
            </a:r>
            <a:r>
              <a:rPr lang="ko-KR" altLang="en-US" dirty="0" smtClean="0"/>
              <a:t>꼬냑</a:t>
            </a:r>
            <a:r>
              <a:rPr lang="en-US" altLang="ko-KR" dirty="0" smtClean="0"/>
              <a:t>, </a:t>
            </a:r>
            <a:r>
              <a:rPr lang="ko-KR" altLang="en-US" dirty="0" smtClean="0"/>
              <a:t>버번</a:t>
            </a:r>
            <a:r>
              <a:rPr lang="en-US" altLang="ko-KR" dirty="0" smtClean="0"/>
              <a:t>)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2. Button_2 : </a:t>
            </a:r>
            <a:r>
              <a:rPr lang="ko-KR" altLang="en-US" dirty="0" smtClean="0"/>
              <a:t>클릭 시 화면 이동 </a:t>
            </a:r>
            <a:r>
              <a:rPr lang="en-US" altLang="ko-KR" dirty="0" smtClean="0"/>
              <a:t>(</a:t>
            </a:r>
            <a:r>
              <a:rPr lang="ko-KR" altLang="en-US" dirty="0" smtClean="0"/>
              <a:t>입문자용 정보 보러가기</a:t>
            </a:r>
            <a:r>
              <a:rPr lang="en-US" altLang="ko-KR" dirty="0" smtClean="0"/>
              <a:t>)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en-US" altLang="ko-KR" dirty="0" smtClean="0"/>
              <a:t>3. Logo : </a:t>
            </a:r>
            <a:r>
              <a:rPr lang="ko-KR" altLang="en-US" dirty="0" smtClean="0"/>
              <a:t>로고 이미지 </a:t>
            </a:r>
            <a:r>
              <a:rPr lang="en-US" altLang="ko-KR" dirty="0" smtClean="0"/>
              <a:t>(</a:t>
            </a:r>
            <a:r>
              <a:rPr lang="ko-KR" altLang="en-US" dirty="0" smtClean="0"/>
              <a:t>클릭 시 메인화면으로 이동</a:t>
            </a:r>
            <a:r>
              <a:rPr lang="en-US" altLang="ko-KR" dirty="0" smtClean="0"/>
              <a:t>)</a:t>
            </a:r>
          </a:p>
          <a:p>
            <a:endParaRPr lang="en-US" altLang="ko-KR" dirty="0"/>
          </a:p>
          <a:p>
            <a:r>
              <a:rPr lang="en-US" altLang="ko-KR" dirty="0" smtClean="0"/>
              <a:t>4. Button_3 : </a:t>
            </a:r>
            <a:r>
              <a:rPr lang="ko-KR" altLang="en-US" dirty="0" smtClean="0"/>
              <a:t>클릭 시 화면 이동 </a:t>
            </a:r>
            <a:r>
              <a:rPr lang="en-US" altLang="ko-KR" dirty="0" smtClean="0"/>
              <a:t>(</a:t>
            </a:r>
            <a:r>
              <a:rPr lang="ko-KR" altLang="en-US" dirty="0" smtClean="0"/>
              <a:t>장바구니</a:t>
            </a:r>
            <a:r>
              <a:rPr lang="en-US" altLang="ko-KR" dirty="0" smtClean="0"/>
              <a:t>)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3979946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405" y="1055614"/>
            <a:ext cx="11953188" cy="5802575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336000" y="889590"/>
            <a:ext cx="11520000" cy="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96557" y="220142"/>
            <a:ext cx="44743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latin typeface="+mj-lt"/>
              </a:rPr>
              <a:t>■ 메인 </a:t>
            </a:r>
            <a:r>
              <a:rPr lang="ko-KR" altLang="en-US" sz="2400" b="1" dirty="0" smtClean="0">
                <a:latin typeface="+mj-lt"/>
              </a:rPr>
              <a:t>화면 </a:t>
            </a:r>
            <a:r>
              <a:rPr lang="en-US" altLang="ko-KR" sz="2400" b="1" dirty="0" smtClean="0">
                <a:latin typeface="+mj-lt"/>
              </a:rPr>
              <a:t>(1)</a:t>
            </a:r>
            <a:r>
              <a:rPr lang="ko-KR" altLang="en-US" sz="2400" b="1" dirty="0" smtClean="0">
                <a:latin typeface="+mj-lt"/>
              </a:rPr>
              <a:t> </a:t>
            </a:r>
            <a:r>
              <a:rPr lang="en-US" altLang="ko-KR" sz="2400" b="1" dirty="0" smtClean="0">
                <a:latin typeface="+mj-lt"/>
              </a:rPr>
              <a:t>– </a:t>
            </a:r>
            <a:r>
              <a:rPr lang="ko-KR" altLang="en-US" sz="2400" b="1" dirty="0" smtClean="0">
                <a:latin typeface="+mj-lt"/>
              </a:rPr>
              <a:t>화면 구상도</a:t>
            </a:r>
            <a:endParaRPr lang="ko-KR" altLang="en-US" sz="2400" b="1" dirty="0">
              <a:latin typeface="+mj-lt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41405" y="1054370"/>
            <a:ext cx="11953188" cy="5811813"/>
          </a:xfrm>
          <a:prstGeom prst="rect">
            <a:avLst/>
          </a:prstGeom>
          <a:solidFill>
            <a:schemeClr val="tx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>
            <a:off x="5260160" y="1150070"/>
            <a:ext cx="1659117" cy="58446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Logo</a:t>
            </a:r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388073" y="1300114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Button_1</a:t>
            </a:r>
            <a:endParaRPr lang="ko-KR" altLang="en-US" sz="1100" dirty="0"/>
          </a:p>
        </p:txBody>
      </p:sp>
      <p:sp>
        <p:nvSpPr>
          <p:cNvPr id="9" name="직사각형 8"/>
          <p:cNvSpPr/>
          <p:nvPr/>
        </p:nvSpPr>
        <p:spPr>
          <a:xfrm>
            <a:off x="1415595" y="1300114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Button_2</a:t>
            </a:r>
            <a:endParaRPr lang="ko-KR" altLang="en-US" sz="1100" dirty="0"/>
          </a:p>
        </p:txBody>
      </p:sp>
      <p:sp>
        <p:nvSpPr>
          <p:cNvPr id="15" name="직사각형 14"/>
          <p:cNvSpPr/>
          <p:nvPr/>
        </p:nvSpPr>
        <p:spPr>
          <a:xfrm>
            <a:off x="11016794" y="1300114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Button_3</a:t>
            </a:r>
            <a:endParaRPr lang="ko-KR" altLang="en-US" sz="1100" dirty="0"/>
          </a:p>
        </p:txBody>
      </p:sp>
      <p:sp>
        <p:nvSpPr>
          <p:cNvPr id="12" name="직사각형 11"/>
          <p:cNvSpPr/>
          <p:nvPr/>
        </p:nvSpPr>
        <p:spPr>
          <a:xfrm>
            <a:off x="141405" y="1046187"/>
            <a:ext cx="11953188" cy="5811813"/>
          </a:xfrm>
          <a:prstGeom prst="rect">
            <a:avLst/>
          </a:prstGeom>
          <a:solidFill>
            <a:schemeClr val="tx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388073" y="1847842"/>
            <a:ext cx="5560243" cy="476034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Image_1</a:t>
            </a:r>
            <a:endParaRPr lang="ko-KR" altLang="en-US" dirty="0"/>
          </a:p>
        </p:txBody>
      </p:sp>
      <p:sp>
        <p:nvSpPr>
          <p:cNvPr id="14" name="직사각형 13"/>
          <p:cNvSpPr/>
          <p:nvPr/>
        </p:nvSpPr>
        <p:spPr>
          <a:xfrm>
            <a:off x="6237405" y="1847842"/>
            <a:ext cx="5560243" cy="476034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Image_2</a:t>
            </a:r>
            <a:endParaRPr lang="ko-KR" altLang="en-US" dirty="0"/>
          </a:p>
        </p:txBody>
      </p:sp>
      <p:sp>
        <p:nvSpPr>
          <p:cNvPr id="16" name="직사각형 15"/>
          <p:cNvSpPr/>
          <p:nvPr/>
        </p:nvSpPr>
        <p:spPr>
          <a:xfrm>
            <a:off x="388072" y="1830520"/>
            <a:ext cx="5560243" cy="477766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6237405" y="1828988"/>
            <a:ext cx="5560243" cy="477766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630027" y="5065779"/>
            <a:ext cx="10925666" cy="1326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</a:t>
            </a:r>
            <a:endParaRPr lang="ko-KR" alt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849410" y="5245107"/>
            <a:ext cx="862127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5. Image_1 : </a:t>
            </a:r>
            <a:r>
              <a:rPr lang="ko-KR" altLang="en-US" dirty="0" smtClean="0"/>
              <a:t>위스키 소개 이미지 </a:t>
            </a:r>
            <a:r>
              <a:rPr lang="en-US" altLang="ko-KR" dirty="0" smtClean="0"/>
              <a:t>(</a:t>
            </a:r>
            <a:r>
              <a:rPr lang="ko-KR" altLang="en-US" dirty="0" smtClean="0"/>
              <a:t>클릭 효과 </a:t>
            </a:r>
            <a:r>
              <a:rPr lang="en-US" altLang="ko-KR" dirty="0" smtClean="0"/>
              <a:t>X or </a:t>
            </a:r>
            <a:r>
              <a:rPr lang="ko-KR" altLang="en-US" dirty="0" smtClean="0"/>
              <a:t>사진에 나오는 위스키 보러가기</a:t>
            </a:r>
            <a:r>
              <a:rPr lang="en-US" altLang="ko-KR" dirty="0" smtClean="0"/>
              <a:t>)</a:t>
            </a:r>
          </a:p>
          <a:p>
            <a:endParaRPr lang="en-US" altLang="ko-KR" dirty="0"/>
          </a:p>
          <a:p>
            <a:r>
              <a:rPr lang="en-US" altLang="ko-KR" dirty="0" smtClean="0"/>
              <a:t>6. Image_2 : </a:t>
            </a:r>
            <a:r>
              <a:rPr lang="ko-KR" altLang="en-US" dirty="0" smtClean="0"/>
              <a:t>위스키 소개 이미지 </a:t>
            </a:r>
            <a:r>
              <a:rPr lang="en-US" altLang="ko-KR" dirty="0" smtClean="0"/>
              <a:t>(</a:t>
            </a:r>
            <a:r>
              <a:rPr lang="ko-KR" altLang="en-US" dirty="0" smtClean="0"/>
              <a:t>클릭 효과 </a:t>
            </a:r>
            <a:r>
              <a:rPr lang="en-US" altLang="ko-KR" dirty="0" smtClean="0"/>
              <a:t>X or </a:t>
            </a:r>
            <a:r>
              <a:rPr lang="ko-KR" altLang="en-US" dirty="0" smtClean="0"/>
              <a:t>사진에 나오는 위스키 보러가기</a:t>
            </a:r>
            <a:r>
              <a:rPr lang="en-US" altLang="ko-KR" dirty="0" smtClean="0"/>
              <a:t>)</a:t>
            </a:r>
            <a:endParaRPr lang="en-US" altLang="ko-KR" dirty="0"/>
          </a:p>
        </p:txBody>
      </p:sp>
      <p:sp>
        <p:nvSpPr>
          <p:cNvPr id="20" name="직사각형 19"/>
          <p:cNvSpPr/>
          <p:nvPr/>
        </p:nvSpPr>
        <p:spPr>
          <a:xfrm>
            <a:off x="2196449" y="4013054"/>
            <a:ext cx="399398" cy="34522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21" name="직사각형 20"/>
          <p:cNvSpPr/>
          <p:nvPr/>
        </p:nvSpPr>
        <p:spPr>
          <a:xfrm>
            <a:off x="8106798" y="4013054"/>
            <a:ext cx="399398" cy="34522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6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486108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38854" y="1035946"/>
            <a:ext cx="11952000" cy="58032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직사각형 4"/>
          <p:cNvSpPr/>
          <p:nvPr/>
        </p:nvSpPr>
        <p:spPr>
          <a:xfrm>
            <a:off x="336000" y="889590"/>
            <a:ext cx="11520000" cy="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96557" y="220142"/>
            <a:ext cx="44743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latin typeface="+mj-lt"/>
              </a:rPr>
              <a:t>■ 메인 </a:t>
            </a:r>
            <a:r>
              <a:rPr lang="ko-KR" altLang="en-US" sz="2400" b="1" dirty="0" smtClean="0">
                <a:latin typeface="+mj-lt"/>
              </a:rPr>
              <a:t>화면 </a:t>
            </a:r>
            <a:r>
              <a:rPr lang="en-US" altLang="ko-KR" sz="2400" b="1" dirty="0" smtClean="0">
                <a:latin typeface="+mj-lt"/>
              </a:rPr>
              <a:t>(2)</a:t>
            </a:r>
            <a:r>
              <a:rPr lang="ko-KR" altLang="en-US" sz="2400" b="1" dirty="0" smtClean="0">
                <a:latin typeface="+mj-lt"/>
              </a:rPr>
              <a:t> </a:t>
            </a:r>
            <a:r>
              <a:rPr lang="en-US" altLang="ko-KR" sz="2400" b="1" dirty="0"/>
              <a:t>– </a:t>
            </a:r>
            <a:r>
              <a:rPr lang="ko-KR" altLang="en-US" sz="2400" b="1" dirty="0"/>
              <a:t>화면 </a:t>
            </a:r>
            <a:r>
              <a:rPr lang="ko-KR" altLang="en-US" sz="2400" b="1" dirty="0" smtClean="0"/>
              <a:t>구상도</a:t>
            </a:r>
            <a:endParaRPr lang="ko-KR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3916104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38854" y="1045373"/>
            <a:ext cx="11952000" cy="58032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직사각형 4"/>
          <p:cNvSpPr/>
          <p:nvPr/>
        </p:nvSpPr>
        <p:spPr>
          <a:xfrm>
            <a:off x="336000" y="889590"/>
            <a:ext cx="11520000" cy="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96557" y="220142"/>
            <a:ext cx="44743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latin typeface="+mj-lt"/>
              </a:rPr>
              <a:t>■ 메인 </a:t>
            </a:r>
            <a:r>
              <a:rPr lang="ko-KR" altLang="en-US" sz="2400" b="1" dirty="0" smtClean="0">
                <a:latin typeface="+mj-lt"/>
              </a:rPr>
              <a:t>화면 </a:t>
            </a:r>
            <a:r>
              <a:rPr lang="en-US" altLang="ko-KR" sz="2400" b="1" dirty="0" smtClean="0">
                <a:latin typeface="+mj-lt"/>
              </a:rPr>
              <a:t>(2)</a:t>
            </a:r>
            <a:r>
              <a:rPr lang="ko-KR" altLang="en-US" sz="2400" b="1" dirty="0" smtClean="0">
                <a:latin typeface="+mj-lt"/>
              </a:rPr>
              <a:t> </a:t>
            </a:r>
            <a:r>
              <a:rPr lang="en-US" altLang="ko-KR" sz="2400" b="1" dirty="0"/>
              <a:t>– </a:t>
            </a:r>
            <a:r>
              <a:rPr lang="ko-KR" altLang="en-US" sz="2400" b="1" dirty="0"/>
              <a:t>화면 </a:t>
            </a:r>
            <a:r>
              <a:rPr lang="ko-KR" altLang="en-US" sz="2400" b="1" dirty="0" smtClean="0"/>
              <a:t>구상도</a:t>
            </a:r>
            <a:endParaRPr lang="ko-KR" altLang="en-US" sz="2400" b="1" dirty="0"/>
          </a:p>
        </p:txBody>
      </p:sp>
      <p:sp>
        <p:nvSpPr>
          <p:cNvPr id="7" name="직사각형 6"/>
          <p:cNvSpPr/>
          <p:nvPr/>
        </p:nvSpPr>
        <p:spPr>
          <a:xfrm>
            <a:off x="141405" y="1044943"/>
            <a:ext cx="11953188" cy="5811813"/>
          </a:xfrm>
          <a:prstGeom prst="rect">
            <a:avLst/>
          </a:prstGeom>
          <a:solidFill>
            <a:schemeClr val="tx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5260160" y="1150070"/>
            <a:ext cx="1659117" cy="58446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Logo</a:t>
            </a:r>
            <a:endParaRPr lang="ko-KR" altLang="en-US" dirty="0"/>
          </a:p>
        </p:txBody>
      </p:sp>
      <p:sp>
        <p:nvSpPr>
          <p:cNvPr id="10" name="직사각형 9"/>
          <p:cNvSpPr/>
          <p:nvPr/>
        </p:nvSpPr>
        <p:spPr>
          <a:xfrm>
            <a:off x="388073" y="1300114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Button_1</a:t>
            </a:r>
            <a:endParaRPr lang="ko-KR" altLang="en-US" sz="1100" dirty="0"/>
          </a:p>
        </p:txBody>
      </p:sp>
      <p:sp>
        <p:nvSpPr>
          <p:cNvPr id="11" name="직사각형 10"/>
          <p:cNvSpPr/>
          <p:nvPr/>
        </p:nvSpPr>
        <p:spPr>
          <a:xfrm>
            <a:off x="1415595" y="1300114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Button_2</a:t>
            </a:r>
            <a:endParaRPr lang="ko-KR" altLang="en-US" sz="1100" dirty="0"/>
          </a:p>
        </p:txBody>
      </p:sp>
      <p:sp>
        <p:nvSpPr>
          <p:cNvPr id="12" name="직사각형 11"/>
          <p:cNvSpPr/>
          <p:nvPr/>
        </p:nvSpPr>
        <p:spPr>
          <a:xfrm>
            <a:off x="11016794" y="1300114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Button_3</a:t>
            </a:r>
            <a:endParaRPr lang="ko-KR" altLang="en-US" sz="1100" dirty="0"/>
          </a:p>
        </p:txBody>
      </p:sp>
      <p:sp>
        <p:nvSpPr>
          <p:cNvPr id="13" name="직사각형 12"/>
          <p:cNvSpPr/>
          <p:nvPr/>
        </p:nvSpPr>
        <p:spPr>
          <a:xfrm>
            <a:off x="2790334" y="1847842"/>
            <a:ext cx="3016577" cy="394021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Image_3</a:t>
            </a:r>
            <a:endParaRPr lang="ko-KR" altLang="en-US" dirty="0"/>
          </a:p>
        </p:txBody>
      </p:sp>
      <p:sp>
        <p:nvSpPr>
          <p:cNvPr id="15" name="직사각형 14"/>
          <p:cNvSpPr/>
          <p:nvPr/>
        </p:nvSpPr>
        <p:spPr>
          <a:xfrm>
            <a:off x="6400801" y="1839229"/>
            <a:ext cx="3016577" cy="394021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Image_4</a:t>
            </a:r>
            <a:endParaRPr lang="ko-KR" altLang="en-US" dirty="0"/>
          </a:p>
        </p:txBody>
      </p:sp>
      <p:sp>
        <p:nvSpPr>
          <p:cNvPr id="16" name="직사각형 15"/>
          <p:cNvSpPr/>
          <p:nvPr/>
        </p:nvSpPr>
        <p:spPr>
          <a:xfrm>
            <a:off x="3751868" y="6185231"/>
            <a:ext cx="4637988" cy="38807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Bar_1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030756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38854" y="1045373"/>
            <a:ext cx="11952000" cy="58032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직사각형 4"/>
          <p:cNvSpPr/>
          <p:nvPr/>
        </p:nvSpPr>
        <p:spPr>
          <a:xfrm>
            <a:off x="336000" y="889590"/>
            <a:ext cx="11520000" cy="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96557" y="220142"/>
            <a:ext cx="44743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latin typeface="+mj-lt"/>
              </a:rPr>
              <a:t>■ 메인 </a:t>
            </a:r>
            <a:r>
              <a:rPr lang="ko-KR" altLang="en-US" sz="2400" b="1" dirty="0" smtClean="0">
                <a:latin typeface="+mj-lt"/>
              </a:rPr>
              <a:t>화면 </a:t>
            </a:r>
            <a:r>
              <a:rPr lang="en-US" altLang="ko-KR" sz="2400" b="1" dirty="0" smtClean="0">
                <a:latin typeface="+mj-lt"/>
              </a:rPr>
              <a:t>(2)</a:t>
            </a:r>
            <a:r>
              <a:rPr lang="ko-KR" altLang="en-US" sz="2400" b="1" dirty="0" smtClean="0">
                <a:latin typeface="+mj-lt"/>
              </a:rPr>
              <a:t> </a:t>
            </a:r>
            <a:r>
              <a:rPr lang="en-US" altLang="ko-KR" sz="2400" b="1" dirty="0"/>
              <a:t>– </a:t>
            </a:r>
            <a:r>
              <a:rPr lang="ko-KR" altLang="en-US" sz="2400" b="1" dirty="0"/>
              <a:t>화면 </a:t>
            </a:r>
            <a:r>
              <a:rPr lang="ko-KR" altLang="en-US" sz="2400" b="1" dirty="0" smtClean="0"/>
              <a:t>구상도</a:t>
            </a:r>
            <a:endParaRPr lang="ko-KR" altLang="en-US" sz="2400" b="1" dirty="0"/>
          </a:p>
        </p:txBody>
      </p:sp>
      <p:sp>
        <p:nvSpPr>
          <p:cNvPr id="7" name="직사각형 6"/>
          <p:cNvSpPr/>
          <p:nvPr/>
        </p:nvSpPr>
        <p:spPr>
          <a:xfrm>
            <a:off x="141405" y="1044943"/>
            <a:ext cx="11953188" cy="5811813"/>
          </a:xfrm>
          <a:prstGeom prst="rect">
            <a:avLst/>
          </a:prstGeom>
          <a:solidFill>
            <a:schemeClr val="tx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5260160" y="1150070"/>
            <a:ext cx="1659117" cy="58446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Logo</a:t>
            </a:r>
            <a:endParaRPr lang="ko-KR" altLang="en-US" dirty="0"/>
          </a:p>
        </p:txBody>
      </p:sp>
      <p:sp>
        <p:nvSpPr>
          <p:cNvPr id="10" name="직사각형 9"/>
          <p:cNvSpPr/>
          <p:nvPr/>
        </p:nvSpPr>
        <p:spPr>
          <a:xfrm>
            <a:off x="388073" y="1300114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Button_1</a:t>
            </a:r>
            <a:endParaRPr lang="ko-KR" altLang="en-US" sz="1100" dirty="0"/>
          </a:p>
        </p:txBody>
      </p:sp>
      <p:sp>
        <p:nvSpPr>
          <p:cNvPr id="11" name="직사각형 10"/>
          <p:cNvSpPr/>
          <p:nvPr/>
        </p:nvSpPr>
        <p:spPr>
          <a:xfrm>
            <a:off x="1415595" y="1300114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Button_2</a:t>
            </a:r>
            <a:endParaRPr lang="ko-KR" altLang="en-US" sz="1100" dirty="0"/>
          </a:p>
        </p:txBody>
      </p:sp>
      <p:sp>
        <p:nvSpPr>
          <p:cNvPr id="12" name="직사각형 11"/>
          <p:cNvSpPr/>
          <p:nvPr/>
        </p:nvSpPr>
        <p:spPr>
          <a:xfrm>
            <a:off x="11016794" y="1300114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Button_3</a:t>
            </a:r>
            <a:endParaRPr lang="ko-KR" altLang="en-US" sz="1100" dirty="0"/>
          </a:p>
        </p:txBody>
      </p:sp>
      <p:sp>
        <p:nvSpPr>
          <p:cNvPr id="20" name="직사각형 19"/>
          <p:cNvSpPr/>
          <p:nvPr/>
        </p:nvSpPr>
        <p:spPr>
          <a:xfrm>
            <a:off x="138854" y="1049034"/>
            <a:ext cx="11953188" cy="5811813"/>
          </a:xfrm>
          <a:prstGeom prst="rect">
            <a:avLst/>
          </a:prstGeom>
          <a:solidFill>
            <a:schemeClr val="tx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2790334" y="1847842"/>
            <a:ext cx="3016577" cy="394021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Image_3</a:t>
            </a:r>
            <a:endParaRPr lang="ko-KR" altLang="en-US" dirty="0"/>
          </a:p>
        </p:txBody>
      </p:sp>
      <p:sp>
        <p:nvSpPr>
          <p:cNvPr id="15" name="직사각형 14"/>
          <p:cNvSpPr/>
          <p:nvPr/>
        </p:nvSpPr>
        <p:spPr>
          <a:xfrm>
            <a:off x="6400801" y="1839229"/>
            <a:ext cx="3016577" cy="394021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Image_4</a:t>
            </a:r>
            <a:endParaRPr lang="ko-KR" altLang="en-US" dirty="0"/>
          </a:p>
        </p:txBody>
      </p:sp>
      <p:sp>
        <p:nvSpPr>
          <p:cNvPr id="16" name="직사각형 15"/>
          <p:cNvSpPr/>
          <p:nvPr/>
        </p:nvSpPr>
        <p:spPr>
          <a:xfrm>
            <a:off x="3751868" y="6185231"/>
            <a:ext cx="4637988" cy="38807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Bar_1</a:t>
            </a:r>
            <a:endParaRPr lang="ko-KR" altLang="en-US" dirty="0"/>
          </a:p>
        </p:txBody>
      </p:sp>
      <p:sp>
        <p:nvSpPr>
          <p:cNvPr id="17" name="직사각형 16"/>
          <p:cNvSpPr/>
          <p:nvPr/>
        </p:nvSpPr>
        <p:spPr>
          <a:xfrm>
            <a:off x="2786595" y="1848655"/>
            <a:ext cx="3020316" cy="393078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6397062" y="1848655"/>
            <a:ext cx="3020316" cy="393078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3748128" y="6185231"/>
            <a:ext cx="4641727" cy="38807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3324188" y="3645336"/>
            <a:ext cx="399398" cy="34522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7</a:t>
            </a:r>
            <a:endParaRPr lang="ko-KR" altLang="en-US" dirty="0"/>
          </a:p>
        </p:txBody>
      </p:sp>
      <p:sp>
        <p:nvSpPr>
          <p:cNvPr id="22" name="직사각형 21"/>
          <p:cNvSpPr/>
          <p:nvPr/>
        </p:nvSpPr>
        <p:spPr>
          <a:xfrm>
            <a:off x="6973337" y="3636723"/>
            <a:ext cx="399398" cy="34522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8</a:t>
            </a:r>
            <a:endParaRPr lang="ko-KR" altLang="en-US" dirty="0"/>
          </a:p>
        </p:txBody>
      </p:sp>
      <p:sp>
        <p:nvSpPr>
          <p:cNvPr id="23" name="직사각형 22"/>
          <p:cNvSpPr/>
          <p:nvPr/>
        </p:nvSpPr>
        <p:spPr>
          <a:xfrm>
            <a:off x="3352470" y="6142558"/>
            <a:ext cx="399398" cy="34522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9</a:t>
            </a:r>
            <a:endParaRPr lang="ko-KR" altLang="en-US" dirty="0"/>
          </a:p>
        </p:txBody>
      </p:sp>
      <p:sp>
        <p:nvSpPr>
          <p:cNvPr id="24" name="직사각형 23"/>
          <p:cNvSpPr/>
          <p:nvPr/>
        </p:nvSpPr>
        <p:spPr>
          <a:xfrm>
            <a:off x="9592711" y="3108214"/>
            <a:ext cx="2359546" cy="35848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</a:t>
            </a:r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9676266" y="3252684"/>
            <a:ext cx="223971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/>
              <a:t>7. Image_3 :</a:t>
            </a:r>
          </a:p>
          <a:p>
            <a:r>
              <a:rPr lang="ko-KR" altLang="en-US" sz="1600" dirty="0" smtClean="0"/>
              <a:t>오늘의 추천 위스키</a:t>
            </a:r>
            <a:endParaRPr lang="en-US" altLang="ko-KR" sz="1600" dirty="0" smtClean="0"/>
          </a:p>
          <a:p>
            <a:r>
              <a:rPr lang="en-US" altLang="ko-KR" sz="1600" dirty="0" smtClean="0"/>
              <a:t>(</a:t>
            </a:r>
            <a:r>
              <a:rPr lang="ko-KR" altLang="en-US" sz="1600" dirty="0" smtClean="0"/>
              <a:t>클릭</a:t>
            </a:r>
            <a:r>
              <a:rPr lang="en-US" altLang="ko-KR" sz="1600" dirty="0" smtClean="0"/>
              <a:t>= </a:t>
            </a:r>
            <a:r>
              <a:rPr lang="ko-KR" altLang="en-US" sz="1600" dirty="0" smtClean="0"/>
              <a:t>페이지 이동</a:t>
            </a:r>
            <a:r>
              <a:rPr lang="en-US" altLang="ko-KR" sz="1600" dirty="0" smtClean="0"/>
              <a:t>)</a:t>
            </a:r>
          </a:p>
          <a:p>
            <a:r>
              <a:rPr lang="en-US" altLang="ko-KR" sz="1600" dirty="0" smtClean="0"/>
              <a:t>(</a:t>
            </a:r>
            <a:r>
              <a:rPr lang="ko-KR" altLang="en-US" sz="1600" dirty="0" smtClean="0"/>
              <a:t>페이지</a:t>
            </a:r>
            <a:r>
              <a:rPr lang="en-US" altLang="ko-KR" sz="1600" dirty="0" smtClean="0"/>
              <a:t>= </a:t>
            </a:r>
            <a:r>
              <a:rPr lang="ko-KR" altLang="en-US" sz="1600" dirty="0" smtClean="0"/>
              <a:t>위스키 정보</a:t>
            </a:r>
            <a:r>
              <a:rPr lang="en-US" altLang="ko-KR" sz="1600" dirty="0" smtClean="0"/>
              <a:t>)</a:t>
            </a:r>
            <a:endParaRPr lang="en-US" altLang="ko-KR" sz="1600" dirty="0"/>
          </a:p>
        </p:txBody>
      </p:sp>
      <p:sp>
        <p:nvSpPr>
          <p:cNvPr id="26" name="TextBox 25"/>
          <p:cNvSpPr txBox="1"/>
          <p:nvPr/>
        </p:nvSpPr>
        <p:spPr>
          <a:xfrm>
            <a:off x="9676266" y="4588513"/>
            <a:ext cx="223971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/>
              <a:t>8. Image_4 :</a:t>
            </a:r>
          </a:p>
          <a:p>
            <a:r>
              <a:rPr lang="ko-KR" altLang="en-US" sz="1600" dirty="0" smtClean="0"/>
              <a:t>오늘의 추천 위스키</a:t>
            </a:r>
            <a:endParaRPr lang="en-US" altLang="ko-KR" sz="1600" dirty="0" smtClean="0"/>
          </a:p>
          <a:p>
            <a:r>
              <a:rPr lang="en-US" altLang="ko-KR" sz="1600" dirty="0" smtClean="0"/>
              <a:t>(</a:t>
            </a:r>
            <a:r>
              <a:rPr lang="ko-KR" altLang="en-US" sz="1600" dirty="0" smtClean="0"/>
              <a:t>클릭</a:t>
            </a:r>
            <a:r>
              <a:rPr lang="en-US" altLang="ko-KR" sz="1600" dirty="0" smtClean="0"/>
              <a:t>= </a:t>
            </a:r>
            <a:r>
              <a:rPr lang="ko-KR" altLang="en-US" sz="1600" dirty="0" smtClean="0"/>
              <a:t>페이지 이동</a:t>
            </a:r>
            <a:r>
              <a:rPr lang="en-US" altLang="ko-KR" sz="1600" dirty="0" smtClean="0"/>
              <a:t>)</a:t>
            </a:r>
          </a:p>
          <a:p>
            <a:r>
              <a:rPr lang="en-US" altLang="ko-KR" sz="1600" dirty="0"/>
              <a:t>(</a:t>
            </a:r>
            <a:r>
              <a:rPr lang="ko-KR" altLang="en-US" sz="1600" dirty="0"/>
              <a:t>페이지</a:t>
            </a:r>
            <a:r>
              <a:rPr lang="en-US" altLang="ko-KR" sz="1600" dirty="0"/>
              <a:t>= </a:t>
            </a:r>
            <a:r>
              <a:rPr lang="ko-KR" altLang="en-US" sz="1600" dirty="0"/>
              <a:t>위스키 정보</a:t>
            </a:r>
            <a:r>
              <a:rPr lang="en-US" altLang="ko-KR" sz="1600" dirty="0" smtClean="0"/>
              <a:t>)</a:t>
            </a:r>
            <a:endParaRPr lang="en-US" altLang="ko-KR" sz="1600" dirty="0"/>
          </a:p>
        </p:txBody>
      </p:sp>
      <p:sp>
        <p:nvSpPr>
          <p:cNvPr id="27" name="TextBox 26"/>
          <p:cNvSpPr txBox="1"/>
          <p:nvPr/>
        </p:nvSpPr>
        <p:spPr>
          <a:xfrm>
            <a:off x="9676266" y="5922319"/>
            <a:ext cx="13548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/>
              <a:t>9. Bar_1 :</a:t>
            </a:r>
          </a:p>
          <a:p>
            <a:r>
              <a:rPr lang="ko-KR" altLang="en-US" sz="1600" dirty="0" smtClean="0"/>
              <a:t>슬라이드 바 </a:t>
            </a:r>
            <a:endParaRPr lang="en-US" altLang="ko-KR" sz="1600" dirty="0" smtClean="0"/>
          </a:p>
        </p:txBody>
      </p:sp>
    </p:spTree>
    <p:extLst>
      <p:ext uri="{BB962C8B-B14F-4D97-AF65-F5344CB8AC3E}">
        <p14:creationId xmlns:p14="http://schemas.microsoft.com/office/powerpoint/2010/main" val="1849685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382</Words>
  <Application>Microsoft Office PowerPoint</Application>
  <PresentationFormat>와이드스크린</PresentationFormat>
  <Paragraphs>125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18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44</cp:revision>
  <dcterms:created xsi:type="dcterms:W3CDTF">2023-08-10T08:41:44Z</dcterms:created>
  <dcterms:modified xsi:type="dcterms:W3CDTF">2023-08-11T09:20:00Z</dcterms:modified>
</cp:coreProperties>
</file>

<file path=docProps/thumbnail.jpeg>
</file>